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BDFFC-9917-4AE1-A2B0-EBDFA172B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5173F-1002-4672-93EE-6D8FD96AB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58641-6C09-4FDC-B868-F21587F8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A5F59-2A4C-4AB5-B7F1-EF8461BB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0564B-B9E0-4FAB-BF9B-5EE399330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5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A3C5E-EAEB-4B8A-9000-A939E5F58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EC8C1-8A5B-4F96-B667-41D794EF4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F39A9-4FA9-44A0-8BD6-E1717502B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616CB-A29C-4B64-96AD-C5B83CFD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06A76-BFF6-4BAF-9744-E3BAA87A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4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A4BD14-6762-429C-8F32-EFC2EA858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52BFC-0DC0-4520-8231-E14A1BFA8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07DE4-1E62-4FB5-8265-F7F7E0180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AF732-99C6-4170-BF8D-D8730B8D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2623C-5E8F-46F7-8D82-74CA73AB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1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060A-6742-477C-89B1-7DD31D7E8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F0C12-7A45-4D87-9218-DFA09A00D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81140-2A8A-4CF7-AC5A-E58E7AC0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2616F-3F26-4A51-BD64-F7205919C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2FCED-A5EA-4897-BE27-228E0BBE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8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B115F-53C2-4ACE-BDE3-13F05A62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40BE1-AB9D-41CF-AAEE-FA85DE55A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15401-83FD-4D79-BD11-1FCFE1D22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F06F3-F353-4FC9-9943-305F0C8A4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02EFB-704E-4E8B-A616-E491E99F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91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83B91-7FB4-487F-9AF1-5261DDEDD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133C0-89D0-4946-BAEC-0139D8140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AA8DAD-8B0F-4EA2-920B-F118754531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A869D-41A1-4155-A2F6-FA25DD0C8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4EDE3-11BE-430D-B467-FD75B802F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F574F-5C7C-4880-9FA3-3D53E318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3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8C388-F219-42DE-ACD4-2972583D7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52823A-E24B-473C-A4A2-0AC577416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ACF9A-86D4-41C3-BDBF-1F07968A4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F32D00-B1C1-43F3-A48D-C84079755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474B4-4C3C-45CD-BDE6-00AC31C4C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B30BD2-C578-4480-BC5C-3AB5311E2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0FCAFB-4AE1-4472-91D7-4EC76F47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F6FEF3-B9B9-4B80-8280-8F949460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5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F211C-6DD8-44B4-8CFD-286CD76C7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A98119-6698-46B0-916E-E6B7CFC4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88D1E-4197-4E59-837A-9B793C2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88AA2-3DD0-4B52-B238-34C3047FE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535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4AAFAD-5D1B-4152-8084-6FEC177E0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4D03F5-F18A-46D2-96A4-B1D5BD775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2A1995-6288-480D-83C5-B3AB83F96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22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2D19A-E317-4EA0-A4FE-14875761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786BD-22AE-4D91-A072-2C6CEF35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3EC88-2A91-4B0E-8E8A-C682BAB1C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AE0EA-CDB6-4D2E-8AE5-7C7FD591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B3222-0FCD-4195-9D8F-19425E8C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33737-C060-4592-A578-B7D659748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97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BB16-5E58-4342-8AB5-F27FD498E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9CF0E-A1F2-4F29-9D98-823F97F89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9BED88-4E62-4FE2-AD3F-A038E094C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BB428-846C-48C7-8B52-8A88969C7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7C4E2-B702-4244-8CF2-42731D744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852AE-DD3A-496F-A7B8-B660C04D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83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0B5ACA-61DF-464D-8346-AA583902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B4558-76D6-4A62-AAB5-DE5C8CF9C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D2050-3A7B-4229-8479-854BC9B32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5225-BE59-4226-8F4A-CB49D45E9477}" type="datetimeFigureOut">
              <a:rPr lang="en-GB" smtClean="0"/>
              <a:t>05/11/2019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A960-544B-4B8D-A9E0-0E41F98FA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191E6-50CC-40A9-AA1E-352C47C142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A3A7-8B5B-4421-95C8-60D3C3983A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5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AE2CC66-0CEC-45FB-99F0-F72440B05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675" y="2647950"/>
            <a:ext cx="291465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7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Rose</dc:creator>
  <cp:lastModifiedBy>Jonathan Rose</cp:lastModifiedBy>
  <cp:revision>1</cp:revision>
  <dcterms:created xsi:type="dcterms:W3CDTF">2019-11-05T18:16:35Z</dcterms:created>
  <dcterms:modified xsi:type="dcterms:W3CDTF">2019-11-05T18:16:59Z</dcterms:modified>
</cp:coreProperties>
</file>